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Teacher Interview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Emily Mackwood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7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Pamela </a:t>
            </a:r>
            <a:r>
              <a:rPr lang="en-CA" dirty="0" err="1" smtClean="0"/>
              <a:t>Kotchie-Wharram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Private Piano teacher for 42 years</a:t>
            </a:r>
          </a:p>
          <a:p>
            <a:r>
              <a:rPr lang="en-CA" dirty="0" smtClean="0"/>
              <a:t>Works as a teacher in the Pickering Long and Mcquade and as a private at home lessons teacher</a:t>
            </a:r>
          </a:p>
          <a:p>
            <a:r>
              <a:rPr lang="en-CA" dirty="0" smtClean="0"/>
              <a:t>Works in a school as well within the special needs program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48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and Answer #1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Has your teaching style changed over the years? If so, why do you think that?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My Teaching style has not changed over the years. According to the students needs and abilities, I may approach things differently but the end result is the same.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525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and Answer #2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Do you feel like you have made an impact on students lives musically?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I hope that for those students who have vested interest in pursuing a musical career that I have had an impact. For those students that want to learn for fun, I try and teach and show them ALL the benefits of playing a musical instrument. I have shared with all my students my road to where I am now, and hope that they will take this knowledge and make their own decisions.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43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Thanks </a:t>
            </a:r>
            <a:r>
              <a:rPr lang="en-CA" smtClean="0"/>
              <a:t>for listening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30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194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Teacher Interview</vt:lpstr>
      <vt:lpstr>Pamela Kotchie-Wharram</vt:lpstr>
      <vt:lpstr>Question and Answer #1</vt:lpstr>
      <vt:lpstr>Question and Answer #2</vt:lpstr>
      <vt:lpstr>Thanks for listening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Interview</dc:title>
  <dc:creator>Emily</dc:creator>
  <cp:lastModifiedBy>Emily</cp:lastModifiedBy>
  <cp:revision>2</cp:revision>
  <dcterms:created xsi:type="dcterms:W3CDTF">2017-11-05T20:06:09Z</dcterms:created>
  <dcterms:modified xsi:type="dcterms:W3CDTF">2017-11-05T20:21:08Z</dcterms:modified>
</cp:coreProperties>
</file>